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1797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014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364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9140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8718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374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5773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6664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0616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216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21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8CED4-524B-42D9-89D9-3763ED0B3EC4}" type="datetimeFigureOut">
              <a:rPr lang="nl-NL" smtClean="0"/>
              <a:t>31-10-2017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A26F0-03C3-4397-B70E-F3BE99692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2113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54" y="97886"/>
            <a:ext cx="11834893" cy="666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13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4" y="61351"/>
            <a:ext cx="11964692" cy="6735298"/>
          </a:xfrm>
        </p:spPr>
      </p:pic>
    </p:spTree>
    <p:extLst>
      <p:ext uri="{BB962C8B-B14F-4D97-AF65-F5344CB8AC3E}">
        <p14:creationId xmlns:p14="http://schemas.microsoft.com/office/powerpoint/2010/main" val="213872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1" y="59593"/>
            <a:ext cx="11970939" cy="6738814"/>
          </a:xfrm>
        </p:spPr>
      </p:pic>
    </p:spTree>
    <p:extLst>
      <p:ext uri="{BB962C8B-B14F-4D97-AF65-F5344CB8AC3E}">
        <p14:creationId xmlns:p14="http://schemas.microsoft.com/office/powerpoint/2010/main" val="556861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1" y="54808"/>
            <a:ext cx="11987939" cy="6748384"/>
          </a:xfrm>
        </p:spPr>
      </p:pic>
    </p:spTree>
    <p:extLst>
      <p:ext uri="{BB962C8B-B14F-4D97-AF65-F5344CB8AC3E}">
        <p14:creationId xmlns:p14="http://schemas.microsoft.com/office/powerpoint/2010/main" val="1740091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18" y="74898"/>
            <a:ext cx="11916564" cy="6708205"/>
          </a:xfrm>
        </p:spPr>
      </p:pic>
    </p:spTree>
    <p:extLst>
      <p:ext uri="{BB962C8B-B14F-4D97-AF65-F5344CB8AC3E}">
        <p14:creationId xmlns:p14="http://schemas.microsoft.com/office/powerpoint/2010/main" val="1235172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70" y="68622"/>
            <a:ext cx="11938861" cy="6720756"/>
          </a:xfrm>
        </p:spPr>
      </p:pic>
    </p:spTree>
    <p:extLst>
      <p:ext uri="{BB962C8B-B14F-4D97-AF65-F5344CB8AC3E}">
        <p14:creationId xmlns:p14="http://schemas.microsoft.com/office/powerpoint/2010/main" val="645076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1" y="54808"/>
            <a:ext cx="11987939" cy="6748384"/>
          </a:xfrm>
        </p:spPr>
      </p:pic>
    </p:spTree>
    <p:extLst>
      <p:ext uri="{BB962C8B-B14F-4D97-AF65-F5344CB8AC3E}">
        <p14:creationId xmlns:p14="http://schemas.microsoft.com/office/powerpoint/2010/main" val="3043332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5" y="54744"/>
            <a:ext cx="11988170" cy="6748513"/>
          </a:xfrm>
        </p:spPr>
      </p:pic>
    </p:spTree>
    <p:extLst>
      <p:ext uri="{BB962C8B-B14F-4D97-AF65-F5344CB8AC3E}">
        <p14:creationId xmlns:p14="http://schemas.microsoft.com/office/powerpoint/2010/main" val="314849798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Deklas.nu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Helene Emmen</dc:creator>
  <cp:lastModifiedBy>Helene Emmen</cp:lastModifiedBy>
  <cp:revision>1</cp:revision>
  <dcterms:created xsi:type="dcterms:W3CDTF">2017-10-31T12:08:48Z</dcterms:created>
  <dcterms:modified xsi:type="dcterms:W3CDTF">2017-10-31T12:09:23Z</dcterms:modified>
</cp:coreProperties>
</file>